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452" r:id="rId3"/>
    <p:sldId id="469" r:id="rId4"/>
    <p:sldId id="471" r:id="rId5"/>
    <p:sldId id="470" r:id="rId6"/>
    <p:sldId id="472" r:id="rId7"/>
    <p:sldId id="473" r:id="rId8"/>
    <p:sldId id="474" r:id="rId9"/>
    <p:sldId id="458" r:id="rId10"/>
    <p:sldId id="476" r:id="rId11"/>
    <p:sldId id="479" r:id="rId12"/>
    <p:sldId id="475" r:id="rId13"/>
    <p:sldId id="460" r:id="rId14"/>
    <p:sldId id="477" r:id="rId15"/>
    <p:sldId id="459" r:id="rId16"/>
    <p:sldId id="478" r:id="rId17"/>
    <p:sldId id="433" r:id="rId18"/>
    <p:sldId id="480" r:id="rId19"/>
    <p:sldId id="461" r:id="rId20"/>
    <p:sldId id="462" r:id="rId21"/>
    <p:sldId id="464" r:id="rId22"/>
    <p:sldId id="465" r:id="rId23"/>
    <p:sldId id="466" r:id="rId24"/>
    <p:sldId id="467" r:id="rId25"/>
    <p:sldId id="463" r:id="rId26"/>
    <p:sldId id="468" r:id="rId27"/>
    <p:sldId id="396" r:id="rId2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Fira Sans Extra Condensed SemiBold" panose="020B0604020202020204" charset="0"/>
      <p:regular r:id="rId34"/>
      <p:bold r:id="rId35"/>
      <p:italic r:id="rId36"/>
      <p:boldItalic r:id="rId37"/>
    </p:embeddedFon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arwo Anggai" initials="SA" lastIdx="1" clrIdx="0">
    <p:extLst>
      <p:ext uri="{19B8F6BF-5375-455C-9EA6-DF929625EA0E}">
        <p15:presenceInfo xmlns:p15="http://schemas.microsoft.com/office/powerpoint/2012/main" userId="4e29d8884fff91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130" d="100"/>
          <a:sy n="130" d="100"/>
        </p:scale>
        <p:origin x="109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1DE2D-3F87-47DE-BCEE-B4F3763BD6DC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id-ID"/>
        </a:p>
      </dgm:t>
    </dgm:pt>
    <dgm:pt modelId="{2D29B952-F8A6-47FB-96AE-54AB65474D02}">
      <dgm:prSet custT="1"/>
      <dgm:spPr/>
      <dgm:t>
        <a:bodyPr/>
        <a:lstStyle/>
        <a:p>
          <a:r>
            <a:rPr lang="id-ID" sz="1400" b="0" i="0"/>
            <a:t>Text Preprocessing</a:t>
          </a:r>
          <a:endParaRPr lang="id-ID" sz="1400"/>
        </a:p>
      </dgm:t>
    </dgm:pt>
    <dgm:pt modelId="{E158ACC5-50A6-47B4-BC54-63D4C1B0CE9D}" type="parTrans" cxnId="{F17AE2AE-31F5-460C-A521-CE3CD18A4839}">
      <dgm:prSet/>
      <dgm:spPr/>
      <dgm:t>
        <a:bodyPr/>
        <a:lstStyle/>
        <a:p>
          <a:endParaRPr lang="id-ID" sz="1400"/>
        </a:p>
      </dgm:t>
    </dgm:pt>
    <dgm:pt modelId="{E19113BD-C933-4838-8B44-E74CECB70062}" type="sibTrans" cxnId="{F17AE2AE-31F5-460C-A521-CE3CD18A4839}">
      <dgm:prSet custT="1"/>
      <dgm:spPr/>
      <dgm:t>
        <a:bodyPr/>
        <a:lstStyle/>
        <a:p>
          <a:endParaRPr lang="id-ID" sz="1400"/>
        </a:p>
      </dgm:t>
    </dgm:pt>
    <dgm:pt modelId="{D6D5EFF3-4B3D-4111-9843-2310499F8813}">
      <dgm:prSet custT="1"/>
      <dgm:spPr/>
      <dgm:t>
        <a:bodyPr/>
        <a:lstStyle/>
        <a:p>
          <a:r>
            <a:rPr lang="id-ID" sz="1400" b="0" i="0"/>
            <a:t>Feature Extraction</a:t>
          </a:r>
          <a:endParaRPr lang="id-ID" sz="1400"/>
        </a:p>
      </dgm:t>
    </dgm:pt>
    <dgm:pt modelId="{F3D3B283-A944-4CE7-8562-64771B15E4DD}" type="parTrans" cxnId="{C2451E0D-E04E-4929-92FC-8C939C7E5710}">
      <dgm:prSet/>
      <dgm:spPr/>
      <dgm:t>
        <a:bodyPr/>
        <a:lstStyle/>
        <a:p>
          <a:endParaRPr lang="id-ID" sz="1400"/>
        </a:p>
      </dgm:t>
    </dgm:pt>
    <dgm:pt modelId="{9C1824A3-2ECC-49CA-9016-DCC124CF1373}" type="sibTrans" cxnId="{C2451E0D-E04E-4929-92FC-8C939C7E5710}">
      <dgm:prSet custT="1"/>
      <dgm:spPr/>
      <dgm:t>
        <a:bodyPr/>
        <a:lstStyle/>
        <a:p>
          <a:endParaRPr lang="id-ID" sz="1400"/>
        </a:p>
      </dgm:t>
    </dgm:pt>
    <dgm:pt modelId="{39B0C329-4B03-4AB3-822A-E1C0115ACC96}">
      <dgm:prSet custT="1"/>
      <dgm:spPr/>
      <dgm:t>
        <a:bodyPr/>
        <a:lstStyle/>
        <a:p>
          <a:r>
            <a:rPr lang="id-ID" sz="1400" b="0" i="0"/>
            <a:t>Modeling </a:t>
          </a:r>
          <a:endParaRPr lang="id-ID" sz="1400"/>
        </a:p>
      </dgm:t>
    </dgm:pt>
    <dgm:pt modelId="{684068C9-2F75-42DC-8332-0089650AB5C7}" type="parTrans" cxnId="{4BA7D42E-290A-4A7B-B49F-49FA4FB84233}">
      <dgm:prSet/>
      <dgm:spPr/>
      <dgm:t>
        <a:bodyPr/>
        <a:lstStyle/>
        <a:p>
          <a:endParaRPr lang="id-ID" sz="1400"/>
        </a:p>
      </dgm:t>
    </dgm:pt>
    <dgm:pt modelId="{05D31EEB-762F-4174-A6AC-770531B48701}" type="sibTrans" cxnId="{4BA7D42E-290A-4A7B-B49F-49FA4FB84233}">
      <dgm:prSet custT="1"/>
      <dgm:spPr/>
      <dgm:t>
        <a:bodyPr/>
        <a:lstStyle/>
        <a:p>
          <a:endParaRPr lang="id-ID" sz="1400"/>
        </a:p>
      </dgm:t>
    </dgm:pt>
    <dgm:pt modelId="{326D70C5-BE07-41A0-954E-2F563E1AC3FF}">
      <dgm:prSet custT="1"/>
      <dgm:spPr/>
      <dgm:t>
        <a:bodyPr/>
        <a:lstStyle/>
        <a:p>
          <a:r>
            <a:rPr lang="id-ID" sz="1400" b="0" i="0"/>
            <a:t>Post-Processing</a:t>
          </a:r>
          <a:endParaRPr lang="id-ID" sz="1400"/>
        </a:p>
      </dgm:t>
    </dgm:pt>
    <dgm:pt modelId="{998CB260-2D4B-4CE9-BC16-53ABDA5A1FCB}" type="parTrans" cxnId="{ECD4528E-44B0-4398-9849-F239BA690E89}">
      <dgm:prSet/>
      <dgm:spPr/>
      <dgm:t>
        <a:bodyPr/>
        <a:lstStyle/>
        <a:p>
          <a:endParaRPr lang="id-ID" sz="1400"/>
        </a:p>
      </dgm:t>
    </dgm:pt>
    <dgm:pt modelId="{C4609887-A12C-42A1-836B-D5094BB8A176}" type="sibTrans" cxnId="{ECD4528E-44B0-4398-9849-F239BA690E89}">
      <dgm:prSet custT="1"/>
      <dgm:spPr/>
      <dgm:t>
        <a:bodyPr/>
        <a:lstStyle/>
        <a:p>
          <a:endParaRPr lang="id-ID" sz="1400"/>
        </a:p>
      </dgm:t>
    </dgm:pt>
    <dgm:pt modelId="{2245BA91-C5E7-43A8-98F8-605D7ACA4FC9}">
      <dgm:prSet custT="1"/>
      <dgm:spPr/>
      <dgm:t>
        <a:bodyPr/>
        <a:lstStyle/>
        <a:p>
          <a:r>
            <a:rPr lang="id-ID" sz="1400" b="0" i="0"/>
            <a:t>Deployment</a:t>
          </a:r>
          <a:endParaRPr lang="id-ID" sz="1400"/>
        </a:p>
      </dgm:t>
    </dgm:pt>
    <dgm:pt modelId="{8DDDB650-C3DA-4587-AF83-029BFF9D0E5C}" type="parTrans" cxnId="{5EC96A8A-54E6-4D9C-9CFC-A33CBEF22CF4}">
      <dgm:prSet/>
      <dgm:spPr/>
      <dgm:t>
        <a:bodyPr/>
        <a:lstStyle/>
        <a:p>
          <a:endParaRPr lang="id-ID" sz="1400"/>
        </a:p>
      </dgm:t>
    </dgm:pt>
    <dgm:pt modelId="{FBD375B6-E57C-453F-9878-14F886B71507}" type="sibTrans" cxnId="{5EC96A8A-54E6-4D9C-9CFC-A33CBEF22CF4}">
      <dgm:prSet/>
      <dgm:spPr/>
      <dgm:t>
        <a:bodyPr/>
        <a:lstStyle/>
        <a:p>
          <a:endParaRPr lang="id-ID" sz="1400"/>
        </a:p>
      </dgm:t>
    </dgm:pt>
    <dgm:pt modelId="{9BFFFEDB-5884-408B-BB36-3B8E9A039CB2}" type="pres">
      <dgm:prSet presAssocID="{CA21DE2D-3F87-47DE-BCEE-B4F3763BD6DC}" presName="Name0" presStyleCnt="0">
        <dgm:presLayoutVars>
          <dgm:dir/>
          <dgm:resizeHandles val="exact"/>
        </dgm:presLayoutVars>
      </dgm:prSet>
      <dgm:spPr/>
    </dgm:pt>
    <dgm:pt modelId="{13EFF42C-D956-4D0E-83AF-826E4D088443}" type="pres">
      <dgm:prSet presAssocID="{2D29B952-F8A6-47FB-96AE-54AB65474D02}" presName="node" presStyleLbl="node1" presStyleIdx="0" presStyleCnt="5">
        <dgm:presLayoutVars>
          <dgm:bulletEnabled val="1"/>
        </dgm:presLayoutVars>
      </dgm:prSet>
      <dgm:spPr/>
    </dgm:pt>
    <dgm:pt modelId="{52C1F015-568F-4AE9-883B-6D27CD0EFF84}" type="pres">
      <dgm:prSet presAssocID="{E19113BD-C933-4838-8B44-E74CECB70062}" presName="sibTrans" presStyleLbl="sibTrans2D1" presStyleIdx="0" presStyleCnt="4"/>
      <dgm:spPr/>
    </dgm:pt>
    <dgm:pt modelId="{09E55FEA-75D3-4D10-8F9E-0A524D2686EB}" type="pres">
      <dgm:prSet presAssocID="{E19113BD-C933-4838-8B44-E74CECB70062}" presName="connectorText" presStyleLbl="sibTrans2D1" presStyleIdx="0" presStyleCnt="4"/>
      <dgm:spPr/>
    </dgm:pt>
    <dgm:pt modelId="{4B0F12EA-2F55-493E-A4E8-E5E9454116CF}" type="pres">
      <dgm:prSet presAssocID="{D6D5EFF3-4B3D-4111-9843-2310499F8813}" presName="node" presStyleLbl="node1" presStyleIdx="1" presStyleCnt="5">
        <dgm:presLayoutVars>
          <dgm:bulletEnabled val="1"/>
        </dgm:presLayoutVars>
      </dgm:prSet>
      <dgm:spPr/>
    </dgm:pt>
    <dgm:pt modelId="{496F46E1-25F1-4416-A9AA-AB372508D760}" type="pres">
      <dgm:prSet presAssocID="{9C1824A3-2ECC-49CA-9016-DCC124CF1373}" presName="sibTrans" presStyleLbl="sibTrans2D1" presStyleIdx="1" presStyleCnt="4"/>
      <dgm:spPr/>
    </dgm:pt>
    <dgm:pt modelId="{1BE35538-7EB7-4F5F-91F7-44DE4A43DA00}" type="pres">
      <dgm:prSet presAssocID="{9C1824A3-2ECC-49CA-9016-DCC124CF1373}" presName="connectorText" presStyleLbl="sibTrans2D1" presStyleIdx="1" presStyleCnt="4"/>
      <dgm:spPr/>
    </dgm:pt>
    <dgm:pt modelId="{82F775E3-255B-415C-B705-09A00FD22F52}" type="pres">
      <dgm:prSet presAssocID="{39B0C329-4B03-4AB3-822A-E1C0115ACC96}" presName="node" presStyleLbl="node1" presStyleIdx="2" presStyleCnt="5">
        <dgm:presLayoutVars>
          <dgm:bulletEnabled val="1"/>
        </dgm:presLayoutVars>
      </dgm:prSet>
      <dgm:spPr/>
    </dgm:pt>
    <dgm:pt modelId="{4CAF6088-7561-4784-8A8E-58C1EC598CAC}" type="pres">
      <dgm:prSet presAssocID="{05D31EEB-762F-4174-A6AC-770531B48701}" presName="sibTrans" presStyleLbl="sibTrans2D1" presStyleIdx="2" presStyleCnt="4"/>
      <dgm:spPr/>
    </dgm:pt>
    <dgm:pt modelId="{B3D97ED5-FF25-478A-B95E-1C537A0ADF9A}" type="pres">
      <dgm:prSet presAssocID="{05D31EEB-762F-4174-A6AC-770531B48701}" presName="connectorText" presStyleLbl="sibTrans2D1" presStyleIdx="2" presStyleCnt="4"/>
      <dgm:spPr/>
    </dgm:pt>
    <dgm:pt modelId="{99AFDDFA-23CA-4491-B518-52369AC7BE84}" type="pres">
      <dgm:prSet presAssocID="{326D70C5-BE07-41A0-954E-2F563E1AC3FF}" presName="node" presStyleLbl="node1" presStyleIdx="3" presStyleCnt="5">
        <dgm:presLayoutVars>
          <dgm:bulletEnabled val="1"/>
        </dgm:presLayoutVars>
      </dgm:prSet>
      <dgm:spPr/>
    </dgm:pt>
    <dgm:pt modelId="{F266EB0A-B40A-4878-A316-CC93F6D79B97}" type="pres">
      <dgm:prSet presAssocID="{C4609887-A12C-42A1-836B-D5094BB8A176}" presName="sibTrans" presStyleLbl="sibTrans2D1" presStyleIdx="3" presStyleCnt="4"/>
      <dgm:spPr/>
    </dgm:pt>
    <dgm:pt modelId="{873D0BA5-BB19-4E4D-B2E2-E91289CF4ED2}" type="pres">
      <dgm:prSet presAssocID="{C4609887-A12C-42A1-836B-D5094BB8A176}" presName="connectorText" presStyleLbl="sibTrans2D1" presStyleIdx="3" presStyleCnt="4"/>
      <dgm:spPr/>
    </dgm:pt>
    <dgm:pt modelId="{3B1063E1-8DAB-4765-924C-6B34E82488C9}" type="pres">
      <dgm:prSet presAssocID="{2245BA91-C5E7-43A8-98F8-605D7ACA4FC9}" presName="node" presStyleLbl="node1" presStyleIdx="4" presStyleCnt="5">
        <dgm:presLayoutVars>
          <dgm:bulletEnabled val="1"/>
        </dgm:presLayoutVars>
      </dgm:prSet>
      <dgm:spPr/>
    </dgm:pt>
  </dgm:ptLst>
  <dgm:cxnLst>
    <dgm:cxn modelId="{03D9F50C-00CE-466A-BF6A-3BB98E96604C}" type="presOf" srcId="{9C1824A3-2ECC-49CA-9016-DCC124CF1373}" destId="{496F46E1-25F1-4416-A9AA-AB372508D760}" srcOrd="0" destOrd="0" presId="urn:microsoft.com/office/officeart/2005/8/layout/process1"/>
    <dgm:cxn modelId="{C2451E0D-E04E-4929-92FC-8C939C7E5710}" srcId="{CA21DE2D-3F87-47DE-BCEE-B4F3763BD6DC}" destId="{D6D5EFF3-4B3D-4111-9843-2310499F8813}" srcOrd="1" destOrd="0" parTransId="{F3D3B283-A944-4CE7-8562-64771B15E4DD}" sibTransId="{9C1824A3-2ECC-49CA-9016-DCC124CF1373}"/>
    <dgm:cxn modelId="{76129A17-41FF-4BF3-B248-DCE8008221D8}" type="presOf" srcId="{D6D5EFF3-4B3D-4111-9843-2310499F8813}" destId="{4B0F12EA-2F55-493E-A4E8-E5E9454116CF}" srcOrd="0" destOrd="0" presId="urn:microsoft.com/office/officeart/2005/8/layout/process1"/>
    <dgm:cxn modelId="{4BA7D42E-290A-4A7B-B49F-49FA4FB84233}" srcId="{CA21DE2D-3F87-47DE-BCEE-B4F3763BD6DC}" destId="{39B0C329-4B03-4AB3-822A-E1C0115ACC96}" srcOrd="2" destOrd="0" parTransId="{684068C9-2F75-42DC-8332-0089650AB5C7}" sibTransId="{05D31EEB-762F-4174-A6AC-770531B48701}"/>
    <dgm:cxn modelId="{F971A13D-9D28-4A70-891A-E4CA24C88C62}" type="presOf" srcId="{E19113BD-C933-4838-8B44-E74CECB70062}" destId="{52C1F015-568F-4AE9-883B-6D27CD0EFF84}" srcOrd="0" destOrd="0" presId="urn:microsoft.com/office/officeart/2005/8/layout/process1"/>
    <dgm:cxn modelId="{1082016E-CD0A-463C-B7CC-3736B5113C6C}" type="presOf" srcId="{2D29B952-F8A6-47FB-96AE-54AB65474D02}" destId="{13EFF42C-D956-4D0E-83AF-826E4D088443}" srcOrd="0" destOrd="0" presId="urn:microsoft.com/office/officeart/2005/8/layout/process1"/>
    <dgm:cxn modelId="{CB35D772-C374-4BB1-BC45-E65D748A16BC}" type="presOf" srcId="{C4609887-A12C-42A1-836B-D5094BB8A176}" destId="{873D0BA5-BB19-4E4D-B2E2-E91289CF4ED2}" srcOrd="1" destOrd="0" presId="urn:microsoft.com/office/officeart/2005/8/layout/process1"/>
    <dgm:cxn modelId="{9AE1E956-DB64-453B-93BE-78A10BD8B968}" type="presOf" srcId="{05D31EEB-762F-4174-A6AC-770531B48701}" destId="{4CAF6088-7561-4784-8A8E-58C1EC598CAC}" srcOrd="0" destOrd="0" presId="urn:microsoft.com/office/officeart/2005/8/layout/process1"/>
    <dgm:cxn modelId="{9607F385-498A-471B-B351-08079FB74D3D}" type="presOf" srcId="{E19113BD-C933-4838-8B44-E74CECB70062}" destId="{09E55FEA-75D3-4D10-8F9E-0A524D2686EB}" srcOrd="1" destOrd="0" presId="urn:microsoft.com/office/officeart/2005/8/layout/process1"/>
    <dgm:cxn modelId="{5EC96A8A-54E6-4D9C-9CFC-A33CBEF22CF4}" srcId="{CA21DE2D-3F87-47DE-BCEE-B4F3763BD6DC}" destId="{2245BA91-C5E7-43A8-98F8-605D7ACA4FC9}" srcOrd="4" destOrd="0" parTransId="{8DDDB650-C3DA-4587-AF83-029BFF9D0E5C}" sibTransId="{FBD375B6-E57C-453F-9878-14F886B71507}"/>
    <dgm:cxn modelId="{094CF28D-565B-44A1-AA4E-B752DE334BF9}" type="presOf" srcId="{CA21DE2D-3F87-47DE-BCEE-B4F3763BD6DC}" destId="{9BFFFEDB-5884-408B-BB36-3B8E9A039CB2}" srcOrd="0" destOrd="0" presId="urn:microsoft.com/office/officeart/2005/8/layout/process1"/>
    <dgm:cxn modelId="{ECD4528E-44B0-4398-9849-F239BA690E89}" srcId="{CA21DE2D-3F87-47DE-BCEE-B4F3763BD6DC}" destId="{326D70C5-BE07-41A0-954E-2F563E1AC3FF}" srcOrd="3" destOrd="0" parTransId="{998CB260-2D4B-4CE9-BC16-53ABDA5A1FCB}" sibTransId="{C4609887-A12C-42A1-836B-D5094BB8A176}"/>
    <dgm:cxn modelId="{F17AE2AE-31F5-460C-A521-CE3CD18A4839}" srcId="{CA21DE2D-3F87-47DE-BCEE-B4F3763BD6DC}" destId="{2D29B952-F8A6-47FB-96AE-54AB65474D02}" srcOrd="0" destOrd="0" parTransId="{E158ACC5-50A6-47B4-BC54-63D4C1B0CE9D}" sibTransId="{E19113BD-C933-4838-8B44-E74CECB70062}"/>
    <dgm:cxn modelId="{71A9A9B0-7727-4FFF-9DB3-11F770CE1F07}" type="presOf" srcId="{326D70C5-BE07-41A0-954E-2F563E1AC3FF}" destId="{99AFDDFA-23CA-4491-B518-52369AC7BE84}" srcOrd="0" destOrd="0" presId="urn:microsoft.com/office/officeart/2005/8/layout/process1"/>
    <dgm:cxn modelId="{93B285B1-4B4E-48BD-8016-45538D651D5E}" type="presOf" srcId="{05D31EEB-762F-4174-A6AC-770531B48701}" destId="{B3D97ED5-FF25-478A-B95E-1C537A0ADF9A}" srcOrd="1" destOrd="0" presId="urn:microsoft.com/office/officeart/2005/8/layout/process1"/>
    <dgm:cxn modelId="{F57236B7-BED3-44F4-8321-782CC7E2370A}" type="presOf" srcId="{C4609887-A12C-42A1-836B-D5094BB8A176}" destId="{F266EB0A-B40A-4878-A316-CC93F6D79B97}" srcOrd="0" destOrd="0" presId="urn:microsoft.com/office/officeart/2005/8/layout/process1"/>
    <dgm:cxn modelId="{167413BB-0231-4B63-B0C3-55F48B89C5CF}" type="presOf" srcId="{9C1824A3-2ECC-49CA-9016-DCC124CF1373}" destId="{1BE35538-7EB7-4F5F-91F7-44DE4A43DA00}" srcOrd="1" destOrd="0" presId="urn:microsoft.com/office/officeart/2005/8/layout/process1"/>
    <dgm:cxn modelId="{5E8CCAC8-4558-4519-BC5C-2FC5CF9DA114}" type="presOf" srcId="{39B0C329-4B03-4AB3-822A-E1C0115ACC96}" destId="{82F775E3-255B-415C-B705-09A00FD22F52}" srcOrd="0" destOrd="0" presId="urn:microsoft.com/office/officeart/2005/8/layout/process1"/>
    <dgm:cxn modelId="{6EA73BD3-EC7A-4467-85BC-A588934A29C0}" type="presOf" srcId="{2245BA91-C5E7-43A8-98F8-605D7ACA4FC9}" destId="{3B1063E1-8DAB-4765-924C-6B34E82488C9}" srcOrd="0" destOrd="0" presId="urn:microsoft.com/office/officeart/2005/8/layout/process1"/>
    <dgm:cxn modelId="{D6F63C41-7385-4EA6-B65E-1C8A277F9648}" type="presParOf" srcId="{9BFFFEDB-5884-408B-BB36-3B8E9A039CB2}" destId="{13EFF42C-D956-4D0E-83AF-826E4D088443}" srcOrd="0" destOrd="0" presId="urn:microsoft.com/office/officeart/2005/8/layout/process1"/>
    <dgm:cxn modelId="{418F13D0-4A30-4D77-A0F9-B2748D76D9E6}" type="presParOf" srcId="{9BFFFEDB-5884-408B-BB36-3B8E9A039CB2}" destId="{52C1F015-568F-4AE9-883B-6D27CD0EFF84}" srcOrd="1" destOrd="0" presId="urn:microsoft.com/office/officeart/2005/8/layout/process1"/>
    <dgm:cxn modelId="{E4777078-4709-4880-9C02-3E299BFAF51A}" type="presParOf" srcId="{52C1F015-568F-4AE9-883B-6D27CD0EFF84}" destId="{09E55FEA-75D3-4D10-8F9E-0A524D2686EB}" srcOrd="0" destOrd="0" presId="urn:microsoft.com/office/officeart/2005/8/layout/process1"/>
    <dgm:cxn modelId="{26DAD3E6-9B54-4969-B746-6B8634E2D91E}" type="presParOf" srcId="{9BFFFEDB-5884-408B-BB36-3B8E9A039CB2}" destId="{4B0F12EA-2F55-493E-A4E8-E5E9454116CF}" srcOrd="2" destOrd="0" presId="urn:microsoft.com/office/officeart/2005/8/layout/process1"/>
    <dgm:cxn modelId="{4E629411-38BB-4235-B465-B0D3EE4B3344}" type="presParOf" srcId="{9BFFFEDB-5884-408B-BB36-3B8E9A039CB2}" destId="{496F46E1-25F1-4416-A9AA-AB372508D760}" srcOrd="3" destOrd="0" presId="urn:microsoft.com/office/officeart/2005/8/layout/process1"/>
    <dgm:cxn modelId="{50EDB672-9561-4F0D-B57B-8D13D6955BCB}" type="presParOf" srcId="{496F46E1-25F1-4416-A9AA-AB372508D760}" destId="{1BE35538-7EB7-4F5F-91F7-44DE4A43DA00}" srcOrd="0" destOrd="0" presId="urn:microsoft.com/office/officeart/2005/8/layout/process1"/>
    <dgm:cxn modelId="{A4294601-AAC4-46A2-B35B-CB97AAB90FB2}" type="presParOf" srcId="{9BFFFEDB-5884-408B-BB36-3B8E9A039CB2}" destId="{82F775E3-255B-415C-B705-09A00FD22F52}" srcOrd="4" destOrd="0" presId="urn:microsoft.com/office/officeart/2005/8/layout/process1"/>
    <dgm:cxn modelId="{92776BBC-3BAA-436A-AB6D-D05349264112}" type="presParOf" srcId="{9BFFFEDB-5884-408B-BB36-3B8E9A039CB2}" destId="{4CAF6088-7561-4784-8A8E-58C1EC598CAC}" srcOrd="5" destOrd="0" presId="urn:microsoft.com/office/officeart/2005/8/layout/process1"/>
    <dgm:cxn modelId="{55BB9A8A-20DB-40B9-A259-1257761BB480}" type="presParOf" srcId="{4CAF6088-7561-4784-8A8E-58C1EC598CAC}" destId="{B3D97ED5-FF25-478A-B95E-1C537A0ADF9A}" srcOrd="0" destOrd="0" presId="urn:microsoft.com/office/officeart/2005/8/layout/process1"/>
    <dgm:cxn modelId="{223937EA-AD1B-409B-83CC-D050F4EC97F9}" type="presParOf" srcId="{9BFFFEDB-5884-408B-BB36-3B8E9A039CB2}" destId="{99AFDDFA-23CA-4491-B518-52369AC7BE84}" srcOrd="6" destOrd="0" presId="urn:microsoft.com/office/officeart/2005/8/layout/process1"/>
    <dgm:cxn modelId="{0B2B5226-8C61-45A4-8533-A5D65043E399}" type="presParOf" srcId="{9BFFFEDB-5884-408B-BB36-3B8E9A039CB2}" destId="{F266EB0A-B40A-4878-A316-CC93F6D79B97}" srcOrd="7" destOrd="0" presId="urn:microsoft.com/office/officeart/2005/8/layout/process1"/>
    <dgm:cxn modelId="{B3461958-A985-4184-B9B7-F8F783938383}" type="presParOf" srcId="{F266EB0A-B40A-4878-A316-CC93F6D79B97}" destId="{873D0BA5-BB19-4E4D-B2E2-E91289CF4ED2}" srcOrd="0" destOrd="0" presId="urn:microsoft.com/office/officeart/2005/8/layout/process1"/>
    <dgm:cxn modelId="{4B20A317-B4F3-4D13-9CC5-FB9F44BD286B}" type="presParOf" srcId="{9BFFFEDB-5884-408B-BB36-3B8E9A039CB2}" destId="{3B1063E1-8DAB-4765-924C-6B34E82488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FF42C-D956-4D0E-83AF-826E4D088443}">
      <dsp:nvSpPr>
        <dsp:cNvPr id="0" name=""/>
        <dsp:cNvSpPr/>
      </dsp:nvSpPr>
      <dsp:spPr>
        <a:xfrm>
          <a:off x="4197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Text Preprocessing</a:t>
          </a:r>
          <a:endParaRPr lang="id-ID" sz="1400" kern="1200"/>
        </a:p>
      </dsp:txBody>
      <dsp:txXfrm>
        <a:off x="27065" y="509330"/>
        <a:ext cx="1255546" cy="735033"/>
      </dsp:txXfrm>
    </dsp:sp>
    <dsp:sp modelId="{52C1F015-568F-4AE9-883B-6D27CD0EFF84}">
      <dsp:nvSpPr>
        <dsp:cNvPr id="0" name=""/>
        <dsp:cNvSpPr/>
      </dsp:nvSpPr>
      <dsp:spPr>
        <a:xfrm>
          <a:off x="1435608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1435608" y="780032"/>
        <a:ext cx="193110" cy="193630"/>
      </dsp:txXfrm>
    </dsp:sp>
    <dsp:sp modelId="{4B0F12EA-2F55-493E-A4E8-E5E9454116CF}">
      <dsp:nvSpPr>
        <dsp:cNvPr id="0" name=""/>
        <dsp:cNvSpPr/>
      </dsp:nvSpPr>
      <dsp:spPr>
        <a:xfrm>
          <a:off x="1825993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2812777"/>
            <a:satOff val="7143"/>
            <a:lumOff val="15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Feature Extraction</a:t>
          </a:r>
          <a:endParaRPr lang="id-ID" sz="1400" kern="1200"/>
        </a:p>
      </dsp:txBody>
      <dsp:txXfrm>
        <a:off x="1848861" y="509330"/>
        <a:ext cx="1255546" cy="735033"/>
      </dsp:txXfrm>
    </dsp:sp>
    <dsp:sp modelId="{496F46E1-25F1-4416-A9AA-AB372508D760}">
      <dsp:nvSpPr>
        <dsp:cNvPr id="0" name=""/>
        <dsp:cNvSpPr/>
      </dsp:nvSpPr>
      <dsp:spPr>
        <a:xfrm>
          <a:off x="3257403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750369"/>
            <a:satOff val="9524"/>
            <a:lumOff val="20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3257403" y="780032"/>
        <a:ext cx="193110" cy="193630"/>
      </dsp:txXfrm>
    </dsp:sp>
    <dsp:sp modelId="{82F775E3-255B-415C-B705-09A00FD22F52}">
      <dsp:nvSpPr>
        <dsp:cNvPr id="0" name=""/>
        <dsp:cNvSpPr/>
      </dsp:nvSpPr>
      <dsp:spPr>
        <a:xfrm>
          <a:off x="3647788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5625554"/>
            <a:satOff val="14286"/>
            <a:lumOff val="3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Modeling </a:t>
          </a:r>
          <a:endParaRPr lang="id-ID" sz="1400" kern="1200"/>
        </a:p>
      </dsp:txBody>
      <dsp:txXfrm>
        <a:off x="3670656" y="509330"/>
        <a:ext cx="1255546" cy="735033"/>
      </dsp:txXfrm>
    </dsp:sp>
    <dsp:sp modelId="{4CAF6088-7561-4784-8A8E-58C1EC598CAC}">
      <dsp:nvSpPr>
        <dsp:cNvPr id="0" name=""/>
        <dsp:cNvSpPr/>
      </dsp:nvSpPr>
      <dsp:spPr>
        <a:xfrm>
          <a:off x="5079198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500739"/>
            <a:satOff val="19048"/>
            <a:lumOff val="40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5079198" y="780032"/>
        <a:ext cx="193110" cy="193630"/>
      </dsp:txXfrm>
    </dsp:sp>
    <dsp:sp modelId="{99AFDDFA-23CA-4491-B518-52369AC7BE84}">
      <dsp:nvSpPr>
        <dsp:cNvPr id="0" name=""/>
        <dsp:cNvSpPr/>
      </dsp:nvSpPr>
      <dsp:spPr>
        <a:xfrm>
          <a:off x="5469583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8438331"/>
            <a:satOff val="21429"/>
            <a:lumOff val="4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Post-Processing</a:t>
          </a:r>
          <a:endParaRPr lang="id-ID" sz="1400" kern="1200"/>
        </a:p>
      </dsp:txBody>
      <dsp:txXfrm>
        <a:off x="5492451" y="509330"/>
        <a:ext cx="1255546" cy="735033"/>
      </dsp:txXfrm>
    </dsp:sp>
    <dsp:sp modelId="{F266EB0A-B40A-4878-A316-CC93F6D79B97}">
      <dsp:nvSpPr>
        <dsp:cNvPr id="0" name=""/>
        <dsp:cNvSpPr/>
      </dsp:nvSpPr>
      <dsp:spPr>
        <a:xfrm>
          <a:off x="6900994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1251108"/>
            <a:satOff val="28572"/>
            <a:lumOff val="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6900994" y="780032"/>
        <a:ext cx="193110" cy="193630"/>
      </dsp:txXfrm>
    </dsp:sp>
    <dsp:sp modelId="{3B1063E1-8DAB-4765-924C-6B34E82488C9}">
      <dsp:nvSpPr>
        <dsp:cNvPr id="0" name=""/>
        <dsp:cNvSpPr/>
      </dsp:nvSpPr>
      <dsp:spPr>
        <a:xfrm>
          <a:off x="7291378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11251108"/>
            <a:satOff val="28572"/>
            <a:lumOff val="6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Deployment</a:t>
          </a:r>
          <a:endParaRPr lang="id-ID" sz="1400" kern="1200"/>
        </a:p>
      </dsp:txBody>
      <dsp:txXfrm>
        <a:off x="7314246" y="509330"/>
        <a:ext cx="1255546" cy="73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53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238CE07E-1E5E-F241-A1F6-D563FC7E8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D350D260-B2C5-D146-F839-D89BFEDB1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503F7A5C-B916-9A14-4102-8409B93205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59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43FCF9F0-88C2-7360-5C54-4CBFF8EB1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DEE797F0-354C-0A30-0551-08165406A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77F47AFC-F49F-D349-AF81-491C38B45E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31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14ACCC2-39C4-FD60-0658-D7A0E052C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3A53EFBD-438C-A4C1-B360-9B4ED15DAE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AC31751B-D5D9-AAC0-09FE-09E680955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015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08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00E9C93B-6D39-1969-1655-C56531CA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97D5E101-544F-9C78-42FE-2E3411280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42EBE571-80B0-7A17-1A5A-A1FD51A2D1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8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 panose="020B0503050000020004" pitchFamily="34" charset="0"/>
                <a:ea typeface="Fira Sans Extra Condensed" panose="020B0503050000020004" pitchFamily="34" charset="0"/>
                <a:cs typeface="Fira Sans Extra Condensed" panose="020B0503050000020004" pitchFamily="34" charset="0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hyperlink" Target="mailto:dosen02832@unpam.ac.i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3FFBE06A-C9A1-4E3B-1215-1AF75CFC83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66" y="3998347"/>
            <a:ext cx="36072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>
                <a:latin typeface="+mj-lt"/>
              </a:rPr>
              <a:t>Dr. Sajarwo Anggai, S.ST., M.T.</a:t>
            </a:r>
            <a:br>
              <a:rPr lang="en-US" dirty="0">
                <a:latin typeface="+mj-lt"/>
              </a:rPr>
            </a:br>
            <a:r>
              <a:rPr lang="en-US" sz="1600" dirty="0"/>
              <a:t>NIDN : 0421108703</a:t>
            </a:r>
          </a:p>
        </p:txBody>
      </p:sp>
      <p:sp>
        <p:nvSpPr>
          <p:cNvPr id="8" name="Google Shape;59;p15">
            <a:extLst>
              <a:ext uri="{FF2B5EF4-FFF2-40B4-BE49-F238E27FC236}">
                <a16:creationId xmlns:a16="http://schemas.microsoft.com/office/drawing/2014/main" id="{018A834A-A4C7-056B-B680-FDBC74286809}"/>
              </a:ext>
            </a:extLst>
          </p:cNvPr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60;p15">
            <a:extLst>
              <a:ext uri="{FF2B5EF4-FFF2-40B4-BE49-F238E27FC236}">
                <a16:creationId xmlns:a16="http://schemas.microsoft.com/office/drawing/2014/main" id="{9FEC12CE-BEC5-B468-43FC-076DD3863613}"/>
              </a:ext>
            </a:extLst>
          </p:cNvPr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1;p15">
            <a:extLst>
              <a:ext uri="{FF2B5EF4-FFF2-40B4-BE49-F238E27FC236}">
                <a16:creationId xmlns:a16="http://schemas.microsoft.com/office/drawing/2014/main" id="{A907F9EC-D840-5E8B-E6BE-FB7268FEAFBD}"/>
              </a:ext>
            </a:extLst>
          </p:cNvPr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62;p15">
            <a:extLst>
              <a:ext uri="{FF2B5EF4-FFF2-40B4-BE49-F238E27FC236}">
                <a16:creationId xmlns:a16="http://schemas.microsoft.com/office/drawing/2014/main" id="{164DE8E5-503B-A24B-94FE-DBCD80775D21}"/>
              </a:ext>
            </a:extLst>
          </p:cNvPr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;p15">
            <a:extLst>
              <a:ext uri="{FF2B5EF4-FFF2-40B4-BE49-F238E27FC236}">
                <a16:creationId xmlns:a16="http://schemas.microsoft.com/office/drawing/2014/main" id="{8EB22D04-135D-F952-66E5-EC7125372085}"/>
              </a:ext>
            </a:extLst>
          </p:cNvPr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CD8E4208-E438-DFE2-8F1F-255E95486EEE}"/>
              </a:ext>
            </a:extLst>
          </p:cNvPr>
          <p:cNvSpPr/>
          <p:nvPr/>
        </p:nvSpPr>
        <p:spPr>
          <a:xfrm>
            <a:off x="5838205" y="1687645"/>
            <a:ext cx="1450500" cy="2856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NLP</a:t>
            </a:r>
            <a:endParaRPr sz="1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73;p15">
            <a:extLst>
              <a:ext uri="{FF2B5EF4-FFF2-40B4-BE49-F238E27FC236}">
                <a16:creationId xmlns:a16="http://schemas.microsoft.com/office/drawing/2014/main" id="{1972F8BB-FE56-C23F-DE16-35C1B10C6615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4;p15">
            <a:extLst>
              <a:ext uri="{FF2B5EF4-FFF2-40B4-BE49-F238E27FC236}">
                <a16:creationId xmlns:a16="http://schemas.microsoft.com/office/drawing/2014/main" id="{79E73E4C-915B-D039-BEB4-7B546FD7029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5;p15">
            <a:extLst>
              <a:ext uri="{FF2B5EF4-FFF2-40B4-BE49-F238E27FC236}">
                <a16:creationId xmlns:a16="http://schemas.microsoft.com/office/drawing/2014/main" id="{451F7C24-69DD-2862-1EC2-B1B8A46FE8F5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6;p15">
            <a:extLst>
              <a:ext uri="{FF2B5EF4-FFF2-40B4-BE49-F238E27FC236}">
                <a16:creationId xmlns:a16="http://schemas.microsoft.com/office/drawing/2014/main" id="{8295AF00-3CB5-8986-6B26-F90B706C7A7B}"/>
              </a:ext>
            </a:extLst>
          </p:cNvPr>
          <p:cNvCxnSpPr>
            <a:stCxn id="12" idx="3"/>
            <a:endCxn id="8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77;p15">
            <a:extLst>
              <a:ext uri="{FF2B5EF4-FFF2-40B4-BE49-F238E27FC236}">
                <a16:creationId xmlns:a16="http://schemas.microsoft.com/office/drawing/2014/main" id="{56044678-8CAE-0B5F-ACD5-DE474E7BD281}"/>
              </a:ext>
            </a:extLst>
          </p:cNvPr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19" name="Google Shape;78;p15">
              <a:extLst>
                <a:ext uri="{FF2B5EF4-FFF2-40B4-BE49-F238E27FC236}">
                  <a16:creationId xmlns:a16="http://schemas.microsoft.com/office/drawing/2014/main" id="{0141F368-983E-A514-1E60-F871BC2C4875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;p15">
              <a:extLst>
                <a:ext uri="{FF2B5EF4-FFF2-40B4-BE49-F238E27FC236}">
                  <a16:creationId xmlns:a16="http://schemas.microsoft.com/office/drawing/2014/main" id="{CF9B92AB-376E-8902-231C-0268A6D46FAB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0;p15">
            <a:extLst>
              <a:ext uri="{FF2B5EF4-FFF2-40B4-BE49-F238E27FC236}">
                <a16:creationId xmlns:a16="http://schemas.microsoft.com/office/drawing/2014/main" id="{D0BCEF52-0E11-BDB4-F6D8-B91A8DC45216}"/>
              </a:ext>
            </a:extLst>
          </p:cNvPr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22" name="Google Shape;81;p15">
              <a:extLst>
                <a:ext uri="{FF2B5EF4-FFF2-40B4-BE49-F238E27FC236}">
                  <a16:creationId xmlns:a16="http://schemas.microsoft.com/office/drawing/2014/main" id="{442AB2B1-71C6-83D4-A9F3-0F917BA9261A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;p15">
              <a:extLst>
                <a:ext uri="{FF2B5EF4-FFF2-40B4-BE49-F238E27FC236}">
                  <a16:creationId xmlns:a16="http://schemas.microsoft.com/office/drawing/2014/main" id="{D14CD7A4-316B-B226-0384-447E19A75F88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3;p15">
            <a:extLst>
              <a:ext uri="{FF2B5EF4-FFF2-40B4-BE49-F238E27FC236}">
                <a16:creationId xmlns:a16="http://schemas.microsoft.com/office/drawing/2014/main" id="{2234DFB1-6DD2-8552-3277-E998AA6D2E1A}"/>
              </a:ext>
            </a:extLst>
          </p:cNvPr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25" name="Google Shape;84;p15">
              <a:extLst>
                <a:ext uri="{FF2B5EF4-FFF2-40B4-BE49-F238E27FC236}">
                  <a16:creationId xmlns:a16="http://schemas.microsoft.com/office/drawing/2014/main" id="{1401EB7B-B091-30F8-6F35-C238CB6A4BA3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;p15">
              <a:extLst>
                <a:ext uri="{FF2B5EF4-FFF2-40B4-BE49-F238E27FC236}">
                  <a16:creationId xmlns:a16="http://schemas.microsoft.com/office/drawing/2014/main" id="{50EB913D-901B-6D82-3561-3E6A47E94C45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;p15">
              <a:extLst>
                <a:ext uri="{FF2B5EF4-FFF2-40B4-BE49-F238E27FC236}">
                  <a16:creationId xmlns:a16="http://schemas.microsoft.com/office/drawing/2014/main" id="{F0323E84-DB61-BB63-2897-C66D8365D0B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7;p15">
            <a:extLst>
              <a:ext uri="{FF2B5EF4-FFF2-40B4-BE49-F238E27FC236}">
                <a16:creationId xmlns:a16="http://schemas.microsoft.com/office/drawing/2014/main" id="{168D6A21-B8C7-423D-C918-8F64BA8F8952}"/>
              </a:ext>
            </a:extLst>
          </p:cNvPr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29" name="Google Shape;88;p15">
              <a:extLst>
                <a:ext uri="{FF2B5EF4-FFF2-40B4-BE49-F238E27FC236}">
                  <a16:creationId xmlns:a16="http://schemas.microsoft.com/office/drawing/2014/main" id="{0E571537-EBFA-C6E8-9599-A11766B740AA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;p15">
              <a:extLst>
                <a:ext uri="{FF2B5EF4-FFF2-40B4-BE49-F238E27FC236}">
                  <a16:creationId xmlns:a16="http://schemas.microsoft.com/office/drawing/2014/main" id="{0EE3365C-D0B7-CC15-90BB-54546D4E8832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15">
              <a:extLst>
                <a:ext uri="{FF2B5EF4-FFF2-40B4-BE49-F238E27FC236}">
                  <a16:creationId xmlns:a16="http://schemas.microsoft.com/office/drawing/2014/main" id="{D0D7F7BD-11CB-C5AE-2EA9-8282FD443FA8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;p15">
              <a:extLst>
                <a:ext uri="{FF2B5EF4-FFF2-40B4-BE49-F238E27FC236}">
                  <a16:creationId xmlns:a16="http://schemas.microsoft.com/office/drawing/2014/main" id="{86555385-4CC1-83DC-B897-CB5AE6B0A53B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;p15">
              <a:extLst>
                <a:ext uri="{FF2B5EF4-FFF2-40B4-BE49-F238E27FC236}">
                  <a16:creationId xmlns:a16="http://schemas.microsoft.com/office/drawing/2014/main" id="{44BF13F4-9CF5-C3B4-532D-2D6CC82314F4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57656B5-F1B6-9C85-02DA-607AC5A5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5" y="1036298"/>
            <a:ext cx="600229" cy="6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57;p15">
            <a:extLst>
              <a:ext uri="{FF2B5EF4-FFF2-40B4-BE49-F238E27FC236}">
                <a16:creationId xmlns:a16="http://schemas.microsoft.com/office/drawing/2014/main" id="{8C84FDB3-0F3B-BA8B-476E-D3AAE29ADA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7082" y="1629550"/>
            <a:ext cx="4110308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NLP</a:t>
            </a:r>
            <a:br>
              <a:rPr lang="en" dirty="0"/>
            </a:br>
            <a:r>
              <a:rPr lang="en" sz="2800" dirty="0"/>
              <a:t>(Python Library for NLP)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A3CF7C9C-A446-17A7-EE84-1208A571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82FA83EF-FF43-A877-CE56-8CEC0FCC8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Natural Language Toolkit - NLTK</a:t>
            </a:r>
            <a:endParaRPr lang="id-ID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B9A5E-2A9B-96B6-E259-2C3C57D8FBB4}"/>
              </a:ext>
            </a:extLst>
          </p:cNvPr>
          <p:cNvSpPr txBox="1"/>
          <p:nvPr/>
        </p:nvSpPr>
        <p:spPr>
          <a:xfrm>
            <a:off x="1069340" y="4786347"/>
            <a:ext cx="7005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chemeClr val="tx1"/>
                </a:solidFill>
                <a:effectLst/>
                <a:latin typeface="+mj-lt"/>
                <a:hlinkClick r:id="rId3"/>
              </a:rPr>
              <a:t>https://www.nltk.org/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6DAD4-47FE-C507-FDDC-2D236013A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119446"/>
            <a:ext cx="6400800" cy="34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4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DF329AFF-F5C3-F194-40F4-BA14D1184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3C0ECD07-2E94-C9C2-7D6C-56CACEAE5D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Natural Language Toolkit - NLTK</a:t>
            </a:r>
            <a:endParaRPr lang="id-ID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54D5-9421-5FAD-3734-E67B3D63D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81234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910ABB9-C8A1-1549-230C-98A854BC4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8E6D2D68-2916-4291-29C6-B34AC6842B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Natural Language Toolkit - NLTK</a:t>
            </a:r>
            <a:endParaRPr lang="id-ID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CB3DB-912B-73AD-54B5-9E3A1F6C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9021"/>
            <a:ext cx="9144000" cy="23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C16F-5D2A-AAC1-79CC-CB3C89A6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scikit-learn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A1A06-CA5D-E345-5F8C-46A41B99E2B6}"/>
              </a:ext>
            </a:extLst>
          </p:cNvPr>
          <p:cNvSpPr txBox="1"/>
          <p:nvPr/>
        </p:nvSpPr>
        <p:spPr>
          <a:xfrm>
            <a:off x="2426109" y="47320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https://scikit-learn.org/stable/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C026-9817-88D9-A03C-959581E1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92975"/>
            <a:ext cx="6400800" cy="38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7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30AC7-BD9A-4706-5B7B-D3B833766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221C-B0A1-966C-5945-A7BF685F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scikit-learn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E014C-AC31-2A31-DF1C-0F102BCC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6911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28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C16F-5D2A-AAC1-79CC-CB3C89A6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Gensim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E0D00-9FF6-4686-F3DB-26705CD61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36" y="1034321"/>
            <a:ext cx="5845527" cy="3799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EFA7C-66C1-65C9-1A9F-C42303DD85FE}"/>
              </a:ext>
            </a:extLst>
          </p:cNvPr>
          <p:cNvSpPr txBox="1"/>
          <p:nvPr/>
        </p:nvSpPr>
        <p:spPr>
          <a:xfrm>
            <a:off x="2285999" y="482115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https://radimrehurek.com/gensim/index.html</a:t>
            </a:r>
          </a:p>
        </p:txBody>
      </p:sp>
    </p:spTree>
    <p:extLst>
      <p:ext uri="{BB962C8B-B14F-4D97-AF65-F5344CB8AC3E}">
        <p14:creationId xmlns:p14="http://schemas.microsoft.com/office/powerpoint/2010/main" val="2864414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18A6E-8B98-30FE-ECA4-900BAFDB4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7A16-F87A-8ED6-EB53-DD757B6D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Gensim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F0961-A226-0A93-8D71-C5E61F5E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6911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78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 err="1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spaCy</a:t>
            </a:r>
            <a:endParaRPr lang="id-ID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B6C7E-16B9-3A84-C356-AE0110CDAA5A}"/>
              </a:ext>
            </a:extLst>
          </p:cNvPr>
          <p:cNvSpPr txBox="1"/>
          <p:nvPr/>
        </p:nvSpPr>
        <p:spPr>
          <a:xfrm>
            <a:off x="1252095" y="4786348"/>
            <a:ext cx="7005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chemeClr val="tx1"/>
                </a:solidFill>
                <a:effectLst/>
                <a:latin typeface="+mj-lt"/>
              </a:rPr>
              <a:t>https://spacy.io/usage/spacy-101#pipelines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A6032-6266-CA64-52A5-F4032414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27933"/>
            <a:ext cx="4574623" cy="950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EEDE0-15AA-719E-2628-50974806B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86" y="834520"/>
            <a:ext cx="3018704" cy="3897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F14350-C047-EAF7-6CD4-5251420A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87" y="2133039"/>
            <a:ext cx="4174847" cy="24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1F37A0A3-9B7C-BE81-9153-2BFA0385A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36A959C6-52ED-E25A-FF9F-40969F19F0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 err="1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spaCy</a:t>
            </a:r>
            <a:endParaRPr lang="id-ID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B926D-B1F9-E227-C370-58062CEA6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26911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73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C8C4-6D14-7E3B-0CB5-BDE2DDF8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TextBlob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6A09-9086-CD51-C9B5-4D63DC1F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08" y="1057424"/>
            <a:ext cx="5925583" cy="40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8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990D-F0BA-FC40-111C-AD3E232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  <a:endParaRPr lang="id-ID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2C3471-7268-8F03-BEDD-7896BB5FD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844052"/>
              </p:ext>
            </p:extLst>
          </p:nvPr>
        </p:nvGraphicFramePr>
        <p:xfrm>
          <a:off x="273570" y="731355"/>
          <a:ext cx="8596859" cy="175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6B5C68-731B-DC0E-7D99-6EB930B93F5F}"/>
              </a:ext>
            </a:extLst>
          </p:cNvPr>
          <p:cNvSpPr txBox="1"/>
          <p:nvPr/>
        </p:nvSpPr>
        <p:spPr>
          <a:xfrm>
            <a:off x="109303" y="2337482"/>
            <a:ext cx="18019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Segmentation/ </a:t>
            </a:r>
            <a:r>
              <a:rPr lang="id-ID" sz="1200" dirty="0" err="1"/>
              <a:t>Tokenization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Normalization/ </a:t>
            </a:r>
            <a:r>
              <a:rPr lang="id-ID" sz="1200" dirty="0" err="1"/>
              <a:t>Lowercasing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Stopword</a:t>
            </a:r>
            <a:r>
              <a:rPr lang="id-ID" sz="1200" dirty="0"/>
              <a:t> </a:t>
            </a:r>
            <a:r>
              <a:rPr lang="id-ID" sz="1200" dirty="0" err="1"/>
              <a:t>Removal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Punctuation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Stemming</a:t>
            </a:r>
            <a:r>
              <a:rPr lang="en-US" sz="1200" dirty="0"/>
              <a:t>/</a:t>
            </a:r>
            <a:r>
              <a:rPr lang="id-ID" sz="1200" dirty="0"/>
              <a:t> </a:t>
            </a:r>
            <a:r>
              <a:rPr lang="id-ID" sz="1200" dirty="0" err="1"/>
              <a:t>Lemmatization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Depedency</a:t>
            </a:r>
            <a:r>
              <a:rPr lang="en-US" sz="1200" dirty="0"/>
              <a:t> parsing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Part-of-Speech</a:t>
            </a:r>
            <a:r>
              <a:rPr lang="id-ID" sz="1200" dirty="0"/>
              <a:t> </a:t>
            </a:r>
            <a:r>
              <a:rPr lang="id-ID" sz="1200" dirty="0" err="1"/>
              <a:t>Tagging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7684F-38A6-8693-1DD9-F8DAF61B8B24}"/>
              </a:ext>
            </a:extLst>
          </p:cNvPr>
          <p:cNvSpPr txBox="1"/>
          <p:nvPr/>
        </p:nvSpPr>
        <p:spPr>
          <a:xfrm>
            <a:off x="1984947" y="2351535"/>
            <a:ext cx="1694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Bag</a:t>
            </a:r>
            <a:r>
              <a:rPr lang="id-ID" sz="1200" dirty="0"/>
              <a:t> </a:t>
            </a:r>
            <a:r>
              <a:rPr lang="id-ID" sz="1200" dirty="0" err="1"/>
              <a:t>of</a:t>
            </a:r>
            <a:r>
              <a:rPr lang="id-ID" sz="1200" dirty="0"/>
              <a:t> </a:t>
            </a:r>
            <a:r>
              <a:rPr lang="id-ID" sz="1200" dirty="0" err="1"/>
              <a:t>Words</a:t>
            </a:r>
            <a:r>
              <a:rPr lang="id-ID" sz="1200" dirty="0"/>
              <a:t> (</a:t>
            </a:r>
            <a:r>
              <a:rPr lang="id-ID" sz="1200" dirty="0" err="1"/>
              <a:t>BoW</a:t>
            </a:r>
            <a:r>
              <a:rPr lang="id-ID" sz="1200" dirty="0"/>
              <a:t>)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TF-IDF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Word </a:t>
            </a:r>
            <a:r>
              <a:rPr lang="id-ID" sz="1200" dirty="0" err="1"/>
              <a:t>Embeddings</a:t>
            </a:r>
            <a:endParaRPr lang="id-ID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1D77E-11BA-D18F-5C14-9965D3D73460}"/>
              </a:ext>
            </a:extLst>
          </p:cNvPr>
          <p:cNvSpPr txBox="1"/>
          <p:nvPr/>
        </p:nvSpPr>
        <p:spPr>
          <a:xfrm>
            <a:off x="3843728" y="2340917"/>
            <a:ext cx="1694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Learning</a:t>
            </a:r>
            <a:endParaRPr lang="id-ID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69D43-6D24-5DE4-083A-8D51EA3709D3}"/>
              </a:ext>
            </a:extLst>
          </p:cNvPr>
          <p:cNvSpPr txBox="1"/>
          <p:nvPr/>
        </p:nvSpPr>
        <p:spPr>
          <a:xfrm>
            <a:off x="5702510" y="2337482"/>
            <a:ext cx="153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Evaluation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Fine-Tuning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D8D42-86C8-DF66-5051-A6B867A807BC}"/>
              </a:ext>
            </a:extLst>
          </p:cNvPr>
          <p:cNvSpPr txBox="1"/>
          <p:nvPr/>
        </p:nvSpPr>
        <p:spPr>
          <a:xfrm>
            <a:off x="7504451" y="2279156"/>
            <a:ext cx="153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 and Updating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4275680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7500-470B-8AE5-B374-59F96B9B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1EC1E-FF83-91EC-CC8D-82F2E0DB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43" y="1065362"/>
            <a:ext cx="6456914" cy="37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0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D164-67C5-C06E-569E-290E645C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AllenNLP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AE263-A2D5-B703-D95C-F6DA38E9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12" y="1049311"/>
            <a:ext cx="6537576" cy="38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D427-5E3C-F796-2BB5-9A47864A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polyglot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68E77-EF1A-141C-AA09-B571F2CB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156" y="1049311"/>
            <a:ext cx="5796160" cy="3627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411B4F-A6A7-3FF2-68E6-304070659410}"/>
              </a:ext>
            </a:extLst>
          </p:cNvPr>
          <p:cNvSpPr txBox="1"/>
          <p:nvPr/>
        </p:nvSpPr>
        <p:spPr>
          <a:xfrm>
            <a:off x="2199236" y="483220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800" dirty="0"/>
              <a:t>https://polyglot.readthedocs.io/en/latest/index.html</a:t>
            </a:r>
          </a:p>
        </p:txBody>
      </p:sp>
    </p:spTree>
    <p:extLst>
      <p:ext uri="{BB962C8B-B14F-4D97-AF65-F5344CB8AC3E}">
        <p14:creationId xmlns:p14="http://schemas.microsoft.com/office/powerpoint/2010/main" val="3898171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4EC3-56EE-6DD4-C081-1C2143BE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id-ID" dirty="0" err="1"/>
              <a:t>ugging</a:t>
            </a:r>
            <a:r>
              <a:rPr lang="en-US" dirty="0"/>
              <a:t> F</a:t>
            </a:r>
            <a:r>
              <a:rPr lang="id-ID" dirty="0" err="1"/>
              <a:t>ace</a:t>
            </a:r>
            <a:r>
              <a:rPr lang="en-US" dirty="0"/>
              <a:t> Transformers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7DAAE-B2A7-5F7F-82C2-E4A78FD6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22" y="1096910"/>
            <a:ext cx="6074955" cy="36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1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9EA9-73E1-58B4-8E7D-F70C759F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D5852-C01D-5A63-5257-58C25645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5" y="1193989"/>
            <a:ext cx="781737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E107-D1EE-8639-689F-33C6C4FB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353FC-30B3-18F7-65A5-48164CF5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83" y="957064"/>
            <a:ext cx="6584234" cy="377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91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9EA9-73E1-58B4-8E7D-F70C759F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CA378-4B57-72EC-148D-CCB82FCA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7" y="892975"/>
            <a:ext cx="7884826" cy="40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24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02718F-5841-492F-D177-50BFA1CD0C42}"/>
              </a:ext>
            </a:extLst>
          </p:cNvPr>
          <p:cNvGrpSpPr/>
          <p:nvPr/>
        </p:nvGrpSpPr>
        <p:grpSpPr>
          <a:xfrm>
            <a:off x="650240" y="2047985"/>
            <a:ext cx="7843520" cy="2430569"/>
            <a:chOff x="721360" y="2047985"/>
            <a:chExt cx="7843520" cy="24305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D04DC51-7035-D354-8C9A-2DB62C0A6529}"/>
                </a:ext>
              </a:extLst>
            </p:cNvPr>
            <p:cNvSpPr/>
            <p:nvPr/>
          </p:nvSpPr>
          <p:spPr>
            <a:xfrm>
              <a:off x="3627120" y="2047985"/>
              <a:ext cx="4937760" cy="24305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" name="Google Shape;1547;p43">
              <a:extLst>
                <a:ext uri="{FF2B5EF4-FFF2-40B4-BE49-F238E27FC236}">
                  <a16:creationId xmlns:a16="http://schemas.microsoft.com/office/drawing/2014/main" id="{104ED25C-788C-CD21-CCA7-1BB13C3F0A24}"/>
                </a:ext>
              </a:extLst>
            </p:cNvPr>
            <p:cNvSpPr/>
            <p:nvPr/>
          </p:nvSpPr>
          <p:spPr>
            <a:xfrm>
              <a:off x="907185" y="2171911"/>
              <a:ext cx="2073000" cy="21378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556;p43">
              <a:extLst>
                <a:ext uri="{FF2B5EF4-FFF2-40B4-BE49-F238E27FC236}">
                  <a16:creationId xmlns:a16="http://schemas.microsoft.com/office/drawing/2014/main" id="{8142CEFF-2DB2-B679-6E8C-87816174C14C}"/>
                </a:ext>
              </a:extLst>
            </p:cNvPr>
            <p:cNvSpPr/>
            <p:nvPr/>
          </p:nvSpPr>
          <p:spPr>
            <a:xfrm>
              <a:off x="721360" y="3449040"/>
              <a:ext cx="2444700" cy="48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9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Terima Kasih</a:t>
              </a:r>
              <a:endParaRPr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D6ACBA-8C23-C430-2F68-CB643FD566DC}"/>
                </a:ext>
              </a:extLst>
            </p:cNvPr>
            <p:cNvSpPr txBox="1"/>
            <p:nvPr/>
          </p:nvSpPr>
          <p:spPr>
            <a:xfrm>
              <a:off x="3810000" y="2216830"/>
              <a:ext cx="4572000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Sajarwo Anggai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 err="1"/>
                <a:t>Dosen</a:t>
              </a:r>
              <a:r>
                <a:rPr lang="en-US" sz="1800" dirty="0"/>
                <a:t> – Universitas </a:t>
              </a:r>
              <a:r>
                <a:rPr lang="en-US" sz="1800" dirty="0" err="1"/>
                <a:t>Pamulang</a:t>
              </a:r>
              <a:endParaRPr lang="en-US" sz="1800" dirty="0"/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NIDN	: 0421108703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Email	: </a:t>
              </a:r>
              <a:r>
                <a:rPr lang="en-US" sz="1800" dirty="0">
                  <a:hlinkClick r:id="rId4"/>
                </a:rPr>
                <a:t>dosen02832@unpam.ac.id</a:t>
              </a:r>
              <a:r>
                <a:rPr lang="en-US" sz="1800" dirty="0"/>
                <a:t> 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WA 	: 08977406656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40ACBA-8D8C-566F-7F4F-61A007F0D3EE}"/>
              </a:ext>
            </a:extLst>
          </p:cNvPr>
          <p:cNvGrpSpPr/>
          <p:nvPr/>
        </p:nvGrpSpPr>
        <p:grpSpPr>
          <a:xfrm>
            <a:off x="2565014" y="159613"/>
            <a:ext cx="4539248" cy="959979"/>
            <a:chOff x="2881580" y="22161"/>
            <a:chExt cx="4539248" cy="959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22E36EF-6392-D089-64AC-0EA89E929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80" y="22161"/>
              <a:ext cx="959979" cy="95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2E0F8B-965F-1A37-2780-7CF735E540F9}"/>
                </a:ext>
              </a:extLst>
            </p:cNvPr>
            <p:cNvSpPr txBox="1"/>
            <p:nvPr/>
          </p:nvSpPr>
          <p:spPr>
            <a:xfrm>
              <a:off x="3969471" y="85590"/>
              <a:ext cx="342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Universitas </a:t>
              </a:r>
              <a:r>
                <a:rPr lang="en-US" sz="2000" dirty="0" err="1"/>
                <a:t>Pamulang</a:t>
              </a:r>
              <a:endParaRPr lang="en-US" sz="2000" dirty="0"/>
            </a:p>
            <a:p>
              <a:pPr algn="ctr"/>
              <a:r>
                <a:rPr lang="en-US" sz="2000" dirty="0"/>
                <a:t>Prodi Teknik </a:t>
              </a:r>
              <a:r>
                <a:rPr lang="en-US" sz="2000" dirty="0" err="1"/>
                <a:t>Informatika</a:t>
              </a:r>
              <a:r>
                <a:rPr lang="en-US" sz="2000" dirty="0"/>
                <a:t> S-2</a:t>
              </a:r>
              <a:endParaRPr lang="id-ID" sz="20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AD29BC-83B4-75E9-A529-4F2DB031753B}"/>
                </a:ext>
              </a:extLst>
            </p:cNvPr>
            <p:cNvCxnSpPr>
              <a:cxnSpLocks/>
            </p:cNvCxnSpPr>
            <p:nvPr/>
          </p:nvCxnSpPr>
          <p:spPr>
            <a:xfrm>
              <a:off x="3991957" y="844276"/>
              <a:ext cx="3428871" cy="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5A21-DA9D-E69D-BC24-F637E9B9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Miniconda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16A5C-8E71-FB0E-6FE9-8242D592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3803"/>
            <a:ext cx="7315200" cy="393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33F06-8DFB-91AA-A112-D4EEE9600833}"/>
              </a:ext>
            </a:extLst>
          </p:cNvPr>
          <p:cNvSpPr txBox="1"/>
          <p:nvPr/>
        </p:nvSpPr>
        <p:spPr>
          <a:xfrm>
            <a:off x="2286000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https://docs.anaconda.com/miniconda/install/</a:t>
            </a:r>
          </a:p>
        </p:txBody>
      </p:sp>
    </p:spTree>
    <p:extLst>
      <p:ext uri="{BB962C8B-B14F-4D97-AF65-F5344CB8AC3E}">
        <p14:creationId xmlns:p14="http://schemas.microsoft.com/office/powerpoint/2010/main" val="359971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41CC8-5A44-52F0-8E64-3D3DE922A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6B02-414E-BD18-C713-A22FDDD5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24A1A-BE9D-24D5-26C8-4F8FDAC98563}"/>
              </a:ext>
            </a:extLst>
          </p:cNvPr>
          <p:cNvSpPr txBox="1"/>
          <p:nvPr/>
        </p:nvSpPr>
        <p:spPr>
          <a:xfrm>
            <a:off x="426027" y="4835723"/>
            <a:ext cx="8291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https://docs.conda.io/projects/conda/en/latest/user-guide/tasks/manage-environments.html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AF243-CFA5-A123-D9E4-7A4DD0D4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92975"/>
            <a:ext cx="73152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5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A497D-0686-37E7-18DB-57E51884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36AE-5495-A86F-D696-7E6B9C88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 </a:t>
            </a:r>
            <a:br>
              <a:rPr lang="en-US" dirty="0"/>
            </a:br>
            <a:r>
              <a:rPr lang="en-US" dirty="0" err="1"/>
              <a:t>conda</a:t>
            </a:r>
            <a:r>
              <a:rPr lang="en-US" dirty="0"/>
              <a:t> env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CB003-AC0C-3B4D-751C-5A2AD331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70948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2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42460-D95C-453D-C611-547C2874C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7FDC-A9A1-ED11-53C3-26535791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</a:t>
            </a:r>
            <a:br>
              <a:rPr lang="en-US" dirty="0"/>
            </a:br>
            <a:r>
              <a:rPr lang="en-US" dirty="0" err="1"/>
              <a:t>conda</a:t>
            </a:r>
            <a:r>
              <a:rPr lang="en-US" dirty="0"/>
              <a:t> create project 1 python=3.9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47005-EB96-6C53-AB7F-275616CC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80902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7EA04-6B3E-EC1B-F646-96DD5071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75836-E1EB-B49D-4D03-C1E92EDC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</a:t>
            </a:r>
            <a:br>
              <a:rPr lang="en-US" dirty="0"/>
            </a:br>
            <a:r>
              <a:rPr lang="en-US" dirty="0" err="1"/>
              <a:t>conda</a:t>
            </a:r>
            <a:r>
              <a:rPr lang="en-US" dirty="0"/>
              <a:t> create project 1 python=3.9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63037-8F3A-F879-12AA-5D3AD324E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80902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3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81D8-1F8A-52DF-47D6-256E18D8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F43F-2B42-B2FF-76E0-52C8904F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Environments</a:t>
            </a:r>
            <a:br>
              <a:rPr lang="en-US" dirty="0"/>
            </a:br>
            <a:r>
              <a:rPr lang="en-US" dirty="0" err="1"/>
              <a:t>conda</a:t>
            </a:r>
            <a:r>
              <a:rPr lang="en-US" dirty="0"/>
              <a:t> activate project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D2CF64-E21A-1B2E-A0E2-9B7176FE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80902"/>
            <a:ext cx="6400800" cy="360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6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Natural Language Toolkit - NLTK</a:t>
            </a:r>
            <a:endParaRPr lang="id-ID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B6C7E-16B9-3A84-C356-AE0110CDAA5A}"/>
              </a:ext>
            </a:extLst>
          </p:cNvPr>
          <p:cNvSpPr txBox="1"/>
          <p:nvPr/>
        </p:nvSpPr>
        <p:spPr>
          <a:xfrm>
            <a:off x="1252095" y="4786348"/>
            <a:ext cx="700532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chemeClr val="tx1"/>
                </a:solidFill>
                <a:effectLst/>
                <a:latin typeface="+mj-lt"/>
                <a:hlinkClick r:id="rId3"/>
              </a:rPr>
              <a:t>https://www.nltk.org/</a:t>
            </a:r>
            <a:r>
              <a:rPr lang="en-US" sz="8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C95AF4-AF18-61CE-2FDB-37C7E7A7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009" y="1776308"/>
            <a:ext cx="3373194" cy="21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63B23B6-556D-B0AF-56E6-FCDC8344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7" y="1294905"/>
            <a:ext cx="5261548" cy="284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39996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10486</TotalTime>
  <Words>276</Words>
  <Application>Microsoft Office PowerPoint</Application>
  <PresentationFormat>On-screen Show (16:9)</PresentationFormat>
  <Paragraphs>66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Fira Sans Extra Condensed SemiBold</vt:lpstr>
      <vt:lpstr>Roboto</vt:lpstr>
      <vt:lpstr>Fira Sans Extra Condensed</vt:lpstr>
      <vt:lpstr>IBM Plex Sans</vt:lpstr>
      <vt:lpstr>Arial</vt:lpstr>
      <vt:lpstr>Calibri</vt:lpstr>
      <vt:lpstr>Big Data Infographics by Slidesgo</vt:lpstr>
      <vt:lpstr>Advanced NLP (Python Library for NLP)</vt:lpstr>
      <vt:lpstr>NLP Pipeline</vt:lpstr>
      <vt:lpstr>Installing Miniconda</vt:lpstr>
      <vt:lpstr>Manage Environments</vt:lpstr>
      <vt:lpstr>Manage Environments  conda env list</vt:lpstr>
      <vt:lpstr>Manage Environments conda create project 1 python=3.9</vt:lpstr>
      <vt:lpstr>Manage Environments conda create project 1 python=3.9</vt:lpstr>
      <vt:lpstr>Manage Environments conda activate project 1</vt:lpstr>
      <vt:lpstr>Natural Language Toolkit - NLTK</vt:lpstr>
      <vt:lpstr>Natural Language Toolkit - NLTK</vt:lpstr>
      <vt:lpstr>Natural Language Toolkit - NLTK</vt:lpstr>
      <vt:lpstr>Natural Language Toolkit - NLTK</vt:lpstr>
      <vt:lpstr>scikit-learn</vt:lpstr>
      <vt:lpstr>scikit-learn</vt:lpstr>
      <vt:lpstr>Gensim</vt:lpstr>
      <vt:lpstr>Gensim</vt:lpstr>
      <vt:lpstr>spaCy</vt:lpstr>
      <vt:lpstr>spaCy</vt:lpstr>
      <vt:lpstr>TextBlob</vt:lpstr>
      <vt:lpstr>fastText</vt:lpstr>
      <vt:lpstr>AllenNLP</vt:lpstr>
      <vt:lpstr>polyglot</vt:lpstr>
      <vt:lpstr>Hugging Face Transformers</vt:lpstr>
      <vt:lpstr>TensorFlow</vt:lpstr>
      <vt:lpstr>PyTorch</vt:lpstr>
      <vt:lpstr>Keras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dan  Tata Kelola IT</dc:title>
  <cp:lastModifiedBy>LAB-AI-01</cp:lastModifiedBy>
  <cp:revision>122</cp:revision>
  <dcterms:modified xsi:type="dcterms:W3CDTF">2025-02-20T11:50:31Z</dcterms:modified>
</cp:coreProperties>
</file>